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CDB7E-8944-4BFE-877E-295E2C784417}" v="640" dt="2023-06-05T06:44:09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6F3A-EC5B-4A8D-A2EA-87AE045A561B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936DED-2544-46AC-B345-3685E74630B7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TVORNICA KISIKA</a:t>
          </a:r>
          <a:endParaRPr lang="en-US" dirty="0"/>
        </a:p>
      </dgm:t>
    </dgm:pt>
    <dgm:pt modelId="{BFD232E8-4BDB-4E61-9B22-94894A4AE0EC}" type="parTrans" cxnId="{A3C372AD-4A70-432F-A28A-DEF4891F5DE5}">
      <dgm:prSet/>
      <dgm:spPr/>
      <dgm:t>
        <a:bodyPr/>
        <a:lstStyle/>
        <a:p>
          <a:endParaRPr lang="en-US"/>
        </a:p>
      </dgm:t>
    </dgm:pt>
    <dgm:pt modelId="{9D604F38-3A98-4153-A9D4-008F6619257C}" type="sibTrans" cxnId="{A3C372AD-4A70-432F-A28A-DEF4891F5DE5}">
      <dgm:prSet/>
      <dgm:spPr/>
      <dgm:t>
        <a:bodyPr/>
        <a:lstStyle/>
        <a:p>
          <a:endParaRPr lang="en-US"/>
        </a:p>
      </dgm:t>
    </dgm:pt>
    <dgm:pt modelId="{ABD7BCDE-30A4-4E1B-A752-F8CCF25FAB3E}">
      <dgm:prSet/>
      <dgm:spPr/>
      <dgm:t>
        <a:bodyPr/>
        <a:lstStyle/>
        <a:p>
          <a:r>
            <a:rPr lang="en-US" dirty="0">
              <a:latin typeface="Trebuchet MS" panose="020B0603020202020204"/>
            </a:rPr>
            <a:t>Stanište</a:t>
          </a:r>
          <a:r>
            <a:rPr lang="en-US" dirty="0"/>
            <a:t> do 100 </a:t>
          </a:r>
          <a:r>
            <a:rPr lang="en-US" dirty="0" err="1"/>
            <a:t>vrsta</a:t>
          </a:r>
          <a:r>
            <a:rPr lang="en-US" dirty="0"/>
            <a:t> </a:t>
          </a:r>
          <a:r>
            <a:rPr lang="en-US" dirty="0" err="1"/>
            <a:t>riba</a:t>
          </a:r>
          <a:endParaRPr lang="en-US" dirty="0"/>
        </a:p>
      </dgm:t>
    </dgm:pt>
    <dgm:pt modelId="{9A31FAE1-9469-4659-93D8-CEB2C6AD67E3}" type="parTrans" cxnId="{9E170B90-9B5C-47A8-8519-A08424866A6A}">
      <dgm:prSet/>
      <dgm:spPr/>
      <dgm:t>
        <a:bodyPr/>
        <a:lstStyle/>
        <a:p>
          <a:endParaRPr lang="en-US"/>
        </a:p>
      </dgm:t>
    </dgm:pt>
    <dgm:pt modelId="{B5695C53-6115-4B88-A308-169ED13A4C40}" type="sibTrans" cxnId="{9E170B90-9B5C-47A8-8519-A08424866A6A}">
      <dgm:prSet/>
      <dgm:spPr/>
      <dgm:t>
        <a:bodyPr/>
        <a:lstStyle/>
        <a:p>
          <a:endParaRPr lang="en-US"/>
        </a:p>
      </dgm:t>
    </dgm:pt>
    <dgm:pt modelId="{C7A8E128-D70A-4A75-B496-A29AE36B55B1}">
      <dgm:prSet/>
      <dgm:spPr/>
      <dgm:t>
        <a:bodyPr/>
        <a:lstStyle/>
        <a:p>
          <a:pPr rtl="0"/>
          <a:r>
            <a:rPr lang="en-US" dirty="0" err="1">
              <a:latin typeface="Trebuchet MS" panose="020B0603020202020204"/>
            </a:rPr>
            <a:t>Odbacuje</a:t>
          </a:r>
          <a:r>
            <a:rPr lang="en-US" dirty="0"/>
            <a:t> </a:t>
          </a:r>
          <a:r>
            <a:rPr lang="en-US" dirty="0" err="1"/>
            <a:t>suhe</a:t>
          </a:r>
          <a:r>
            <a:rPr lang="en-US" dirty="0"/>
            <a:t> </a:t>
          </a:r>
          <a:r>
            <a:rPr lang="en-US" dirty="0" err="1"/>
            <a:t>listove</a:t>
          </a:r>
          <a:r>
            <a:rPr lang="en-US" dirty="0">
              <a:latin typeface="Trebuchet MS" panose="020B0603020202020204"/>
            </a:rPr>
            <a:t> koji </a:t>
          </a:r>
          <a:r>
            <a:rPr lang="en-US" dirty="0" err="1">
              <a:latin typeface="Trebuchet MS" panose="020B0603020202020204"/>
            </a:rPr>
            <a:t>isplivaju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na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obalu</a:t>
          </a:r>
          <a:endParaRPr lang="en-US" dirty="0"/>
        </a:p>
      </dgm:t>
    </dgm:pt>
    <dgm:pt modelId="{35E4F3F5-092B-4ED6-88AF-068696DB21A5}" type="parTrans" cxnId="{3F0C1DC8-7636-4D43-8C8D-304711C44CE4}">
      <dgm:prSet/>
      <dgm:spPr/>
      <dgm:t>
        <a:bodyPr/>
        <a:lstStyle/>
        <a:p>
          <a:endParaRPr lang="en-US"/>
        </a:p>
      </dgm:t>
    </dgm:pt>
    <dgm:pt modelId="{4714FE19-2419-49F3-834B-48962DAF2B69}" type="sibTrans" cxnId="{3F0C1DC8-7636-4D43-8C8D-304711C44CE4}">
      <dgm:prSet/>
      <dgm:spPr/>
      <dgm:t>
        <a:bodyPr/>
        <a:lstStyle/>
        <a:p>
          <a:endParaRPr lang="en-US"/>
        </a:p>
      </dgm:t>
    </dgm:pt>
    <dgm:pt modelId="{10536853-9E3F-4D85-89E6-5BEDD87DCA84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Od </a:t>
          </a:r>
          <a:r>
            <a:rPr lang="en-US" dirty="0" err="1">
              <a:latin typeface="Trebuchet MS" panose="020B0603020202020204"/>
            </a:rPr>
            <a:t>suhog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lišća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prave</a:t>
          </a:r>
          <a:r>
            <a:rPr lang="en-US" dirty="0"/>
            <a:t> se </a:t>
          </a:r>
          <a:r>
            <a:rPr lang="en-US" dirty="0" err="1"/>
            <a:t>jastuci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madraci</a:t>
          </a:r>
          <a:endParaRPr lang="en-US" dirty="0"/>
        </a:p>
      </dgm:t>
    </dgm:pt>
    <dgm:pt modelId="{126519FD-71B5-49D4-83FC-CE412DBE21E2}" type="parTrans" cxnId="{1B2C93BA-C7D2-48FC-8863-63F0FE1D5331}">
      <dgm:prSet/>
      <dgm:spPr/>
      <dgm:t>
        <a:bodyPr/>
        <a:lstStyle/>
        <a:p>
          <a:endParaRPr lang="en-US"/>
        </a:p>
      </dgm:t>
    </dgm:pt>
    <dgm:pt modelId="{7415369C-7B42-4402-90CC-5F1E6B8E3241}" type="sibTrans" cxnId="{1B2C93BA-C7D2-48FC-8863-63F0FE1D5331}">
      <dgm:prSet/>
      <dgm:spPr/>
      <dgm:t>
        <a:bodyPr/>
        <a:lstStyle/>
        <a:p>
          <a:endParaRPr lang="en-US"/>
        </a:p>
      </dgm:t>
    </dgm:pt>
    <dgm:pt modelId="{AB216D17-E064-4C81-BBFB-9E69BCAE0773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Suho </a:t>
          </a:r>
          <a:r>
            <a:rPr lang="en-US" dirty="0" err="1">
              <a:latin typeface="Trebuchet MS" panose="020B0603020202020204"/>
            </a:rPr>
            <a:t>lišće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čuva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obalu</a:t>
          </a:r>
          <a:r>
            <a:rPr lang="en-US" dirty="0">
              <a:latin typeface="Trebuchet MS" panose="020B0603020202020204"/>
            </a:rPr>
            <a:t> od </a:t>
          </a:r>
          <a:r>
            <a:rPr lang="en-US" dirty="0" err="1">
              <a:latin typeface="Trebuchet MS" panose="020B0603020202020204"/>
            </a:rPr>
            <a:t>erozije</a:t>
          </a:r>
          <a:r>
            <a:rPr lang="en-US" dirty="0">
              <a:latin typeface="Trebuchet MS" panose="020B0603020202020204"/>
            </a:rPr>
            <a:t>, </a:t>
          </a:r>
          <a:r>
            <a:rPr lang="en-US" dirty="0" err="1">
              <a:latin typeface="Trebuchet MS" panose="020B0603020202020204"/>
            </a:rPr>
            <a:t>tako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nas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na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ljeto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čeka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pješčana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plaža</a:t>
          </a:r>
          <a:r>
            <a:rPr lang="en-US" dirty="0">
              <a:latin typeface="Trebuchet MS" panose="020B0603020202020204"/>
            </a:rPr>
            <a:t> koji bi </a:t>
          </a:r>
          <a:r>
            <a:rPr lang="en-US" dirty="0" err="1">
              <a:latin typeface="Trebuchet MS" panose="020B0603020202020204"/>
            </a:rPr>
            <a:t>fortunali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odnjeli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na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drugo</a:t>
          </a:r>
          <a:r>
            <a:rPr lang="en-US" dirty="0">
              <a:latin typeface="Trebuchet MS" panose="020B0603020202020204"/>
            </a:rPr>
            <a:t> </a:t>
          </a:r>
          <a:r>
            <a:rPr lang="en-US" dirty="0" err="1">
              <a:latin typeface="Trebuchet MS" panose="020B0603020202020204"/>
            </a:rPr>
            <a:t>mjesto</a:t>
          </a:r>
        </a:p>
      </dgm:t>
    </dgm:pt>
    <dgm:pt modelId="{ABEB437A-F43B-4C3C-BCAF-71C188EEBD5E}" type="parTrans" cxnId="{8BF44742-E772-4B12-B052-2C86A9016973}">
      <dgm:prSet/>
      <dgm:spPr/>
    </dgm:pt>
    <dgm:pt modelId="{38239303-5C1A-438C-AD01-3D1D2AEBDD8B}" type="sibTrans" cxnId="{8BF44742-E772-4B12-B052-2C86A9016973}">
      <dgm:prSet/>
      <dgm:spPr/>
    </dgm:pt>
    <dgm:pt modelId="{8F5F44E0-9D34-4021-9E7C-A3890C1E98B8}" type="pres">
      <dgm:prSet presAssocID="{3E926F3A-EC5B-4A8D-A2EA-87AE045A561B}" presName="vert0" presStyleCnt="0">
        <dgm:presLayoutVars>
          <dgm:dir/>
          <dgm:animOne val="branch"/>
          <dgm:animLvl val="lvl"/>
        </dgm:presLayoutVars>
      </dgm:prSet>
      <dgm:spPr/>
    </dgm:pt>
    <dgm:pt modelId="{CFFEAD61-5682-4F2F-8E10-53D9D7161D32}" type="pres">
      <dgm:prSet presAssocID="{5B936DED-2544-46AC-B345-3685E74630B7}" presName="thickLine" presStyleLbl="alignNode1" presStyleIdx="0" presStyleCnt="5"/>
      <dgm:spPr/>
    </dgm:pt>
    <dgm:pt modelId="{42B71B7B-F6C5-40E6-B1E0-43643AFA2330}" type="pres">
      <dgm:prSet presAssocID="{5B936DED-2544-46AC-B345-3685E74630B7}" presName="horz1" presStyleCnt="0"/>
      <dgm:spPr/>
    </dgm:pt>
    <dgm:pt modelId="{B976DD38-CC00-4E29-BABE-0F26159E2B12}" type="pres">
      <dgm:prSet presAssocID="{5B936DED-2544-46AC-B345-3685E74630B7}" presName="tx1" presStyleLbl="revTx" presStyleIdx="0" presStyleCnt="5"/>
      <dgm:spPr/>
    </dgm:pt>
    <dgm:pt modelId="{987BC5F9-1246-4AE2-825A-657F0C1092EA}" type="pres">
      <dgm:prSet presAssocID="{5B936DED-2544-46AC-B345-3685E74630B7}" presName="vert1" presStyleCnt="0"/>
      <dgm:spPr/>
    </dgm:pt>
    <dgm:pt modelId="{BF265614-8D79-4E99-A98D-50C90647253B}" type="pres">
      <dgm:prSet presAssocID="{ABD7BCDE-30A4-4E1B-A752-F8CCF25FAB3E}" presName="thickLine" presStyleLbl="alignNode1" presStyleIdx="1" presStyleCnt="5"/>
      <dgm:spPr/>
    </dgm:pt>
    <dgm:pt modelId="{8B5A138C-5AB8-4389-937F-D4793A4AAE86}" type="pres">
      <dgm:prSet presAssocID="{ABD7BCDE-30A4-4E1B-A752-F8CCF25FAB3E}" presName="horz1" presStyleCnt="0"/>
      <dgm:spPr/>
    </dgm:pt>
    <dgm:pt modelId="{DA99F527-3F28-4523-9E70-CD66C171158B}" type="pres">
      <dgm:prSet presAssocID="{ABD7BCDE-30A4-4E1B-A752-F8CCF25FAB3E}" presName="tx1" presStyleLbl="revTx" presStyleIdx="1" presStyleCnt="5"/>
      <dgm:spPr/>
    </dgm:pt>
    <dgm:pt modelId="{2777AD70-9056-4D81-88E8-299ECB93368D}" type="pres">
      <dgm:prSet presAssocID="{ABD7BCDE-30A4-4E1B-A752-F8CCF25FAB3E}" presName="vert1" presStyleCnt="0"/>
      <dgm:spPr/>
    </dgm:pt>
    <dgm:pt modelId="{FD83DE20-A58C-4EE7-891B-1C9C44F0EA14}" type="pres">
      <dgm:prSet presAssocID="{C7A8E128-D70A-4A75-B496-A29AE36B55B1}" presName="thickLine" presStyleLbl="alignNode1" presStyleIdx="2" presStyleCnt="5"/>
      <dgm:spPr/>
    </dgm:pt>
    <dgm:pt modelId="{014DCA8F-9FBB-476D-82AE-FA26DDD91C74}" type="pres">
      <dgm:prSet presAssocID="{C7A8E128-D70A-4A75-B496-A29AE36B55B1}" presName="horz1" presStyleCnt="0"/>
      <dgm:spPr/>
    </dgm:pt>
    <dgm:pt modelId="{79FAC6C2-B47B-46DC-9CE0-5C621F4685E8}" type="pres">
      <dgm:prSet presAssocID="{C7A8E128-D70A-4A75-B496-A29AE36B55B1}" presName="tx1" presStyleLbl="revTx" presStyleIdx="2" presStyleCnt="5"/>
      <dgm:spPr/>
    </dgm:pt>
    <dgm:pt modelId="{131F2B8D-1F3B-4B53-9D06-4EA2F2D97F93}" type="pres">
      <dgm:prSet presAssocID="{C7A8E128-D70A-4A75-B496-A29AE36B55B1}" presName="vert1" presStyleCnt="0"/>
      <dgm:spPr/>
    </dgm:pt>
    <dgm:pt modelId="{4E1B79F7-E4E0-468B-A4B7-9207E703460D}" type="pres">
      <dgm:prSet presAssocID="{10536853-9E3F-4D85-89E6-5BEDD87DCA84}" presName="thickLine" presStyleLbl="alignNode1" presStyleIdx="3" presStyleCnt="5"/>
      <dgm:spPr/>
    </dgm:pt>
    <dgm:pt modelId="{7BF18F87-8DCF-4888-9E14-D5E4C7D19273}" type="pres">
      <dgm:prSet presAssocID="{10536853-9E3F-4D85-89E6-5BEDD87DCA84}" presName="horz1" presStyleCnt="0"/>
      <dgm:spPr/>
    </dgm:pt>
    <dgm:pt modelId="{AC835F09-DE92-4BCB-8CB1-18BB9BE82BBF}" type="pres">
      <dgm:prSet presAssocID="{10536853-9E3F-4D85-89E6-5BEDD87DCA84}" presName="tx1" presStyleLbl="revTx" presStyleIdx="3" presStyleCnt="5"/>
      <dgm:spPr/>
    </dgm:pt>
    <dgm:pt modelId="{BB65DAD8-C70D-4CC1-8C31-B2657EC6CB1A}" type="pres">
      <dgm:prSet presAssocID="{10536853-9E3F-4D85-89E6-5BEDD87DCA84}" presName="vert1" presStyleCnt="0"/>
      <dgm:spPr/>
    </dgm:pt>
    <dgm:pt modelId="{6630048F-5FD4-4936-B609-BA1EEB841CDA}" type="pres">
      <dgm:prSet presAssocID="{AB216D17-E064-4C81-BBFB-9E69BCAE0773}" presName="thickLine" presStyleLbl="alignNode1" presStyleIdx="4" presStyleCnt="5"/>
      <dgm:spPr/>
    </dgm:pt>
    <dgm:pt modelId="{185EEA0C-A630-456E-8AF5-567AB7063C4F}" type="pres">
      <dgm:prSet presAssocID="{AB216D17-E064-4C81-BBFB-9E69BCAE0773}" presName="horz1" presStyleCnt="0"/>
      <dgm:spPr/>
    </dgm:pt>
    <dgm:pt modelId="{88A3025D-484F-42C7-AD73-D991AA075032}" type="pres">
      <dgm:prSet presAssocID="{AB216D17-E064-4C81-BBFB-9E69BCAE0773}" presName="tx1" presStyleLbl="revTx" presStyleIdx="4" presStyleCnt="5"/>
      <dgm:spPr/>
    </dgm:pt>
    <dgm:pt modelId="{02D347BA-84A2-4412-A704-AE01A3D1BC06}" type="pres">
      <dgm:prSet presAssocID="{AB216D17-E064-4C81-BBFB-9E69BCAE0773}" presName="vert1" presStyleCnt="0"/>
      <dgm:spPr/>
    </dgm:pt>
  </dgm:ptLst>
  <dgm:cxnLst>
    <dgm:cxn modelId="{9F847D0F-9347-4B5E-A519-FEA3A4369FA2}" type="presOf" srcId="{3E926F3A-EC5B-4A8D-A2EA-87AE045A561B}" destId="{8F5F44E0-9D34-4021-9E7C-A3890C1E98B8}" srcOrd="0" destOrd="0" presId="urn:microsoft.com/office/officeart/2008/layout/LinedList"/>
    <dgm:cxn modelId="{811E0E12-7113-4F9B-9D1F-D61E305C7826}" type="presOf" srcId="{10536853-9E3F-4D85-89E6-5BEDD87DCA84}" destId="{AC835F09-DE92-4BCB-8CB1-18BB9BE82BBF}" srcOrd="0" destOrd="0" presId="urn:microsoft.com/office/officeart/2008/layout/LinedList"/>
    <dgm:cxn modelId="{8BF44742-E772-4B12-B052-2C86A9016973}" srcId="{3E926F3A-EC5B-4A8D-A2EA-87AE045A561B}" destId="{AB216D17-E064-4C81-BBFB-9E69BCAE0773}" srcOrd="4" destOrd="0" parTransId="{ABEB437A-F43B-4C3C-BCAF-71C188EEBD5E}" sibTransId="{38239303-5C1A-438C-AD01-3D1D2AEBDD8B}"/>
    <dgm:cxn modelId="{299CD98A-0B88-4FC4-8E09-60E7560BCFE7}" type="presOf" srcId="{ABD7BCDE-30A4-4E1B-A752-F8CCF25FAB3E}" destId="{DA99F527-3F28-4523-9E70-CD66C171158B}" srcOrd="0" destOrd="0" presId="urn:microsoft.com/office/officeart/2008/layout/LinedList"/>
    <dgm:cxn modelId="{B1C0458B-A535-4EFC-97CA-6C1751FE5671}" type="presOf" srcId="{5B936DED-2544-46AC-B345-3685E74630B7}" destId="{B976DD38-CC00-4E29-BABE-0F26159E2B12}" srcOrd="0" destOrd="0" presId="urn:microsoft.com/office/officeart/2008/layout/LinedList"/>
    <dgm:cxn modelId="{BB7A418E-704A-4B73-AFEA-D5EC38AD65CD}" type="presOf" srcId="{AB216D17-E064-4C81-BBFB-9E69BCAE0773}" destId="{88A3025D-484F-42C7-AD73-D991AA075032}" srcOrd="0" destOrd="0" presId="urn:microsoft.com/office/officeart/2008/layout/LinedList"/>
    <dgm:cxn modelId="{9E170B90-9B5C-47A8-8519-A08424866A6A}" srcId="{3E926F3A-EC5B-4A8D-A2EA-87AE045A561B}" destId="{ABD7BCDE-30A4-4E1B-A752-F8CCF25FAB3E}" srcOrd="1" destOrd="0" parTransId="{9A31FAE1-9469-4659-93D8-CEB2C6AD67E3}" sibTransId="{B5695C53-6115-4B88-A308-169ED13A4C40}"/>
    <dgm:cxn modelId="{A3C372AD-4A70-432F-A28A-DEF4891F5DE5}" srcId="{3E926F3A-EC5B-4A8D-A2EA-87AE045A561B}" destId="{5B936DED-2544-46AC-B345-3685E74630B7}" srcOrd="0" destOrd="0" parTransId="{BFD232E8-4BDB-4E61-9B22-94894A4AE0EC}" sibTransId="{9D604F38-3A98-4153-A9D4-008F6619257C}"/>
    <dgm:cxn modelId="{2EA31FB9-520D-4B48-99CF-3237F9681316}" type="presOf" srcId="{C7A8E128-D70A-4A75-B496-A29AE36B55B1}" destId="{79FAC6C2-B47B-46DC-9CE0-5C621F4685E8}" srcOrd="0" destOrd="0" presId="urn:microsoft.com/office/officeart/2008/layout/LinedList"/>
    <dgm:cxn modelId="{1B2C93BA-C7D2-48FC-8863-63F0FE1D5331}" srcId="{3E926F3A-EC5B-4A8D-A2EA-87AE045A561B}" destId="{10536853-9E3F-4D85-89E6-5BEDD87DCA84}" srcOrd="3" destOrd="0" parTransId="{126519FD-71B5-49D4-83FC-CE412DBE21E2}" sibTransId="{7415369C-7B42-4402-90CC-5F1E6B8E3241}"/>
    <dgm:cxn modelId="{3F0C1DC8-7636-4D43-8C8D-304711C44CE4}" srcId="{3E926F3A-EC5B-4A8D-A2EA-87AE045A561B}" destId="{C7A8E128-D70A-4A75-B496-A29AE36B55B1}" srcOrd="2" destOrd="0" parTransId="{35E4F3F5-092B-4ED6-88AF-068696DB21A5}" sibTransId="{4714FE19-2419-49F3-834B-48962DAF2B69}"/>
    <dgm:cxn modelId="{D166AE56-49CD-4A42-818F-0B8448C04262}" type="presParOf" srcId="{8F5F44E0-9D34-4021-9E7C-A3890C1E98B8}" destId="{CFFEAD61-5682-4F2F-8E10-53D9D7161D32}" srcOrd="0" destOrd="0" presId="urn:microsoft.com/office/officeart/2008/layout/LinedList"/>
    <dgm:cxn modelId="{754CA840-E5CF-49CE-9A50-F48E27717998}" type="presParOf" srcId="{8F5F44E0-9D34-4021-9E7C-A3890C1E98B8}" destId="{42B71B7B-F6C5-40E6-B1E0-43643AFA2330}" srcOrd="1" destOrd="0" presId="urn:microsoft.com/office/officeart/2008/layout/LinedList"/>
    <dgm:cxn modelId="{ECEA7A88-E08B-49CD-81D5-6E20333A4BDF}" type="presParOf" srcId="{42B71B7B-F6C5-40E6-B1E0-43643AFA2330}" destId="{B976DD38-CC00-4E29-BABE-0F26159E2B12}" srcOrd="0" destOrd="0" presId="urn:microsoft.com/office/officeart/2008/layout/LinedList"/>
    <dgm:cxn modelId="{28A7530F-EB5B-49B1-A11B-E6C0B34B45E8}" type="presParOf" srcId="{42B71B7B-F6C5-40E6-B1E0-43643AFA2330}" destId="{987BC5F9-1246-4AE2-825A-657F0C1092EA}" srcOrd="1" destOrd="0" presId="urn:microsoft.com/office/officeart/2008/layout/LinedList"/>
    <dgm:cxn modelId="{68DBD440-3716-4927-8872-253942338FB7}" type="presParOf" srcId="{8F5F44E0-9D34-4021-9E7C-A3890C1E98B8}" destId="{BF265614-8D79-4E99-A98D-50C90647253B}" srcOrd="2" destOrd="0" presId="urn:microsoft.com/office/officeart/2008/layout/LinedList"/>
    <dgm:cxn modelId="{AE8078D7-C12A-492F-9405-2AEFD27CC96C}" type="presParOf" srcId="{8F5F44E0-9D34-4021-9E7C-A3890C1E98B8}" destId="{8B5A138C-5AB8-4389-937F-D4793A4AAE86}" srcOrd="3" destOrd="0" presId="urn:microsoft.com/office/officeart/2008/layout/LinedList"/>
    <dgm:cxn modelId="{7FE1FD98-3EA3-475B-B553-D0AEABD87CB6}" type="presParOf" srcId="{8B5A138C-5AB8-4389-937F-D4793A4AAE86}" destId="{DA99F527-3F28-4523-9E70-CD66C171158B}" srcOrd="0" destOrd="0" presId="urn:microsoft.com/office/officeart/2008/layout/LinedList"/>
    <dgm:cxn modelId="{BA695D93-64C6-4852-AE76-452139443027}" type="presParOf" srcId="{8B5A138C-5AB8-4389-937F-D4793A4AAE86}" destId="{2777AD70-9056-4D81-88E8-299ECB93368D}" srcOrd="1" destOrd="0" presId="urn:microsoft.com/office/officeart/2008/layout/LinedList"/>
    <dgm:cxn modelId="{23FE65A2-50AB-43FF-8347-5D3F92A25F7A}" type="presParOf" srcId="{8F5F44E0-9D34-4021-9E7C-A3890C1E98B8}" destId="{FD83DE20-A58C-4EE7-891B-1C9C44F0EA14}" srcOrd="4" destOrd="0" presId="urn:microsoft.com/office/officeart/2008/layout/LinedList"/>
    <dgm:cxn modelId="{A4ADC863-1C4F-4044-B26D-CC0855598BD6}" type="presParOf" srcId="{8F5F44E0-9D34-4021-9E7C-A3890C1E98B8}" destId="{014DCA8F-9FBB-476D-82AE-FA26DDD91C74}" srcOrd="5" destOrd="0" presId="urn:microsoft.com/office/officeart/2008/layout/LinedList"/>
    <dgm:cxn modelId="{11FE5B00-7A8B-4156-B5F2-741E34B8FDC6}" type="presParOf" srcId="{014DCA8F-9FBB-476D-82AE-FA26DDD91C74}" destId="{79FAC6C2-B47B-46DC-9CE0-5C621F4685E8}" srcOrd="0" destOrd="0" presId="urn:microsoft.com/office/officeart/2008/layout/LinedList"/>
    <dgm:cxn modelId="{6D9D11BB-20C5-4889-92CA-D4E95C38904B}" type="presParOf" srcId="{014DCA8F-9FBB-476D-82AE-FA26DDD91C74}" destId="{131F2B8D-1F3B-4B53-9D06-4EA2F2D97F93}" srcOrd="1" destOrd="0" presId="urn:microsoft.com/office/officeart/2008/layout/LinedList"/>
    <dgm:cxn modelId="{80F57E12-3363-416E-B845-362DF11BF5AF}" type="presParOf" srcId="{8F5F44E0-9D34-4021-9E7C-A3890C1E98B8}" destId="{4E1B79F7-E4E0-468B-A4B7-9207E703460D}" srcOrd="6" destOrd="0" presId="urn:microsoft.com/office/officeart/2008/layout/LinedList"/>
    <dgm:cxn modelId="{F04D4676-F334-4690-AFBA-673D25DAF91C}" type="presParOf" srcId="{8F5F44E0-9D34-4021-9E7C-A3890C1E98B8}" destId="{7BF18F87-8DCF-4888-9E14-D5E4C7D19273}" srcOrd="7" destOrd="0" presId="urn:microsoft.com/office/officeart/2008/layout/LinedList"/>
    <dgm:cxn modelId="{74882A40-72C3-4EB5-8A48-4CD363519F8B}" type="presParOf" srcId="{7BF18F87-8DCF-4888-9E14-D5E4C7D19273}" destId="{AC835F09-DE92-4BCB-8CB1-18BB9BE82BBF}" srcOrd="0" destOrd="0" presId="urn:microsoft.com/office/officeart/2008/layout/LinedList"/>
    <dgm:cxn modelId="{A6F23D5B-9120-461D-AFB6-7EDD8E530671}" type="presParOf" srcId="{7BF18F87-8DCF-4888-9E14-D5E4C7D19273}" destId="{BB65DAD8-C70D-4CC1-8C31-B2657EC6CB1A}" srcOrd="1" destOrd="0" presId="urn:microsoft.com/office/officeart/2008/layout/LinedList"/>
    <dgm:cxn modelId="{212523E0-371D-4831-BF54-93CF0B1B8C26}" type="presParOf" srcId="{8F5F44E0-9D34-4021-9E7C-A3890C1E98B8}" destId="{6630048F-5FD4-4936-B609-BA1EEB841CDA}" srcOrd="8" destOrd="0" presId="urn:microsoft.com/office/officeart/2008/layout/LinedList"/>
    <dgm:cxn modelId="{E3BEA9EE-F406-4E2C-B073-2A99C4A1E297}" type="presParOf" srcId="{8F5F44E0-9D34-4021-9E7C-A3890C1E98B8}" destId="{185EEA0C-A630-456E-8AF5-567AB7063C4F}" srcOrd="9" destOrd="0" presId="urn:microsoft.com/office/officeart/2008/layout/LinedList"/>
    <dgm:cxn modelId="{15600F39-C0FF-4ED1-8793-0FBB3AB95B5D}" type="presParOf" srcId="{185EEA0C-A630-456E-8AF5-567AB7063C4F}" destId="{88A3025D-484F-42C7-AD73-D991AA075032}" srcOrd="0" destOrd="0" presId="urn:microsoft.com/office/officeart/2008/layout/LinedList"/>
    <dgm:cxn modelId="{1C141159-6066-441D-92EF-A43FE6A9CA9B}" type="presParOf" srcId="{185EEA0C-A630-456E-8AF5-567AB7063C4F}" destId="{02D347BA-84A2-4412-A704-AE01A3D1BC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EAD61-5682-4F2F-8E10-53D9D7161D32}">
      <dsp:nvSpPr>
        <dsp:cNvPr id="0" name=""/>
        <dsp:cNvSpPr/>
      </dsp:nvSpPr>
      <dsp:spPr>
        <a:xfrm>
          <a:off x="0" y="473"/>
          <a:ext cx="40644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76DD38-CC00-4E29-BABE-0F26159E2B12}">
      <dsp:nvSpPr>
        <dsp:cNvPr id="0" name=""/>
        <dsp:cNvSpPr/>
      </dsp:nvSpPr>
      <dsp:spPr>
        <a:xfrm>
          <a:off x="0" y="473"/>
          <a:ext cx="4064439" cy="77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TVORNICA KISIKA</a:t>
          </a:r>
          <a:endParaRPr lang="en-US" sz="1600" kern="1200" dirty="0"/>
        </a:p>
      </dsp:txBody>
      <dsp:txXfrm>
        <a:off x="0" y="473"/>
        <a:ext cx="4064439" cy="775965"/>
      </dsp:txXfrm>
    </dsp:sp>
    <dsp:sp modelId="{BF265614-8D79-4E99-A98D-50C90647253B}">
      <dsp:nvSpPr>
        <dsp:cNvPr id="0" name=""/>
        <dsp:cNvSpPr/>
      </dsp:nvSpPr>
      <dsp:spPr>
        <a:xfrm>
          <a:off x="0" y="776438"/>
          <a:ext cx="40644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99F527-3F28-4523-9E70-CD66C171158B}">
      <dsp:nvSpPr>
        <dsp:cNvPr id="0" name=""/>
        <dsp:cNvSpPr/>
      </dsp:nvSpPr>
      <dsp:spPr>
        <a:xfrm>
          <a:off x="0" y="776438"/>
          <a:ext cx="4064439" cy="77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Stanište</a:t>
          </a:r>
          <a:r>
            <a:rPr lang="en-US" sz="1600" kern="1200" dirty="0"/>
            <a:t> do 100 </a:t>
          </a:r>
          <a:r>
            <a:rPr lang="en-US" sz="1600" kern="1200" dirty="0" err="1"/>
            <a:t>vrsta</a:t>
          </a:r>
          <a:r>
            <a:rPr lang="en-US" sz="1600" kern="1200" dirty="0"/>
            <a:t> </a:t>
          </a:r>
          <a:r>
            <a:rPr lang="en-US" sz="1600" kern="1200" dirty="0" err="1"/>
            <a:t>riba</a:t>
          </a:r>
          <a:endParaRPr lang="en-US" sz="1600" kern="1200" dirty="0"/>
        </a:p>
      </dsp:txBody>
      <dsp:txXfrm>
        <a:off x="0" y="776438"/>
        <a:ext cx="4064439" cy="775965"/>
      </dsp:txXfrm>
    </dsp:sp>
    <dsp:sp modelId="{FD83DE20-A58C-4EE7-891B-1C9C44F0EA14}">
      <dsp:nvSpPr>
        <dsp:cNvPr id="0" name=""/>
        <dsp:cNvSpPr/>
      </dsp:nvSpPr>
      <dsp:spPr>
        <a:xfrm>
          <a:off x="0" y="1552403"/>
          <a:ext cx="40644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FAC6C2-B47B-46DC-9CE0-5C621F4685E8}">
      <dsp:nvSpPr>
        <dsp:cNvPr id="0" name=""/>
        <dsp:cNvSpPr/>
      </dsp:nvSpPr>
      <dsp:spPr>
        <a:xfrm>
          <a:off x="0" y="1552403"/>
          <a:ext cx="4064439" cy="77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rebuchet MS" panose="020B0603020202020204"/>
            </a:rPr>
            <a:t>Odbacuje</a:t>
          </a:r>
          <a:r>
            <a:rPr lang="en-US" sz="1600" kern="1200" dirty="0"/>
            <a:t> </a:t>
          </a:r>
          <a:r>
            <a:rPr lang="en-US" sz="1600" kern="1200" dirty="0" err="1"/>
            <a:t>suhe</a:t>
          </a:r>
          <a:r>
            <a:rPr lang="en-US" sz="1600" kern="1200" dirty="0"/>
            <a:t> </a:t>
          </a:r>
          <a:r>
            <a:rPr lang="en-US" sz="1600" kern="1200" dirty="0" err="1"/>
            <a:t>listove</a:t>
          </a:r>
          <a:r>
            <a:rPr lang="en-US" sz="1600" kern="1200" dirty="0">
              <a:latin typeface="Trebuchet MS" panose="020B0603020202020204"/>
            </a:rPr>
            <a:t> koji </a:t>
          </a:r>
          <a:r>
            <a:rPr lang="en-US" sz="1600" kern="1200" dirty="0" err="1">
              <a:latin typeface="Trebuchet MS" panose="020B0603020202020204"/>
            </a:rPr>
            <a:t>isplivaju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na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obalu</a:t>
          </a:r>
          <a:endParaRPr lang="en-US" sz="1600" kern="1200" dirty="0"/>
        </a:p>
      </dsp:txBody>
      <dsp:txXfrm>
        <a:off x="0" y="1552403"/>
        <a:ext cx="4064439" cy="775965"/>
      </dsp:txXfrm>
    </dsp:sp>
    <dsp:sp modelId="{4E1B79F7-E4E0-468B-A4B7-9207E703460D}">
      <dsp:nvSpPr>
        <dsp:cNvPr id="0" name=""/>
        <dsp:cNvSpPr/>
      </dsp:nvSpPr>
      <dsp:spPr>
        <a:xfrm>
          <a:off x="0" y="2328369"/>
          <a:ext cx="40644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835F09-DE92-4BCB-8CB1-18BB9BE82BBF}">
      <dsp:nvSpPr>
        <dsp:cNvPr id="0" name=""/>
        <dsp:cNvSpPr/>
      </dsp:nvSpPr>
      <dsp:spPr>
        <a:xfrm>
          <a:off x="0" y="2328369"/>
          <a:ext cx="4064439" cy="77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Od </a:t>
          </a:r>
          <a:r>
            <a:rPr lang="en-US" sz="1600" kern="1200" dirty="0" err="1">
              <a:latin typeface="Trebuchet MS" panose="020B0603020202020204"/>
            </a:rPr>
            <a:t>suhog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lišća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prave</a:t>
          </a:r>
          <a:r>
            <a:rPr lang="en-US" sz="1600" kern="1200" dirty="0"/>
            <a:t> se </a:t>
          </a:r>
          <a:r>
            <a:rPr lang="en-US" sz="1600" kern="1200" dirty="0" err="1"/>
            <a:t>jastuci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madraci</a:t>
          </a:r>
          <a:endParaRPr lang="en-US" sz="1600" kern="1200" dirty="0"/>
        </a:p>
      </dsp:txBody>
      <dsp:txXfrm>
        <a:off x="0" y="2328369"/>
        <a:ext cx="4064439" cy="775965"/>
      </dsp:txXfrm>
    </dsp:sp>
    <dsp:sp modelId="{6630048F-5FD4-4936-B609-BA1EEB841CDA}">
      <dsp:nvSpPr>
        <dsp:cNvPr id="0" name=""/>
        <dsp:cNvSpPr/>
      </dsp:nvSpPr>
      <dsp:spPr>
        <a:xfrm>
          <a:off x="0" y="3104334"/>
          <a:ext cx="406443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A3025D-484F-42C7-AD73-D991AA075032}">
      <dsp:nvSpPr>
        <dsp:cNvPr id="0" name=""/>
        <dsp:cNvSpPr/>
      </dsp:nvSpPr>
      <dsp:spPr>
        <a:xfrm>
          <a:off x="0" y="3104334"/>
          <a:ext cx="4064439" cy="77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Suho </a:t>
          </a:r>
          <a:r>
            <a:rPr lang="en-US" sz="1600" kern="1200" dirty="0" err="1">
              <a:latin typeface="Trebuchet MS" panose="020B0603020202020204"/>
            </a:rPr>
            <a:t>lišće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čuva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obalu</a:t>
          </a:r>
          <a:r>
            <a:rPr lang="en-US" sz="1600" kern="1200" dirty="0">
              <a:latin typeface="Trebuchet MS" panose="020B0603020202020204"/>
            </a:rPr>
            <a:t> od </a:t>
          </a:r>
          <a:r>
            <a:rPr lang="en-US" sz="1600" kern="1200" dirty="0" err="1">
              <a:latin typeface="Trebuchet MS" panose="020B0603020202020204"/>
            </a:rPr>
            <a:t>erozije</a:t>
          </a:r>
          <a:r>
            <a:rPr lang="en-US" sz="1600" kern="1200" dirty="0">
              <a:latin typeface="Trebuchet MS" panose="020B0603020202020204"/>
            </a:rPr>
            <a:t>, </a:t>
          </a:r>
          <a:r>
            <a:rPr lang="en-US" sz="1600" kern="1200" dirty="0" err="1">
              <a:latin typeface="Trebuchet MS" panose="020B0603020202020204"/>
            </a:rPr>
            <a:t>tako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nas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na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ljeto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čeka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pješčana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plaža</a:t>
          </a:r>
          <a:r>
            <a:rPr lang="en-US" sz="1600" kern="1200" dirty="0">
              <a:latin typeface="Trebuchet MS" panose="020B0603020202020204"/>
            </a:rPr>
            <a:t> koji bi </a:t>
          </a:r>
          <a:r>
            <a:rPr lang="en-US" sz="1600" kern="1200" dirty="0" err="1">
              <a:latin typeface="Trebuchet MS" panose="020B0603020202020204"/>
            </a:rPr>
            <a:t>fortunali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odnjeli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na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drugo</a:t>
          </a:r>
          <a:r>
            <a:rPr lang="en-US" sz="1600" kern="1200" dirty="0">
              <a:latin typeface="Trebuchet MS" panose="020B0603020202020204"/>
            </a:rPr>
            <a:t> </a:t>
          </a:r>
          <a:r>
            <a:rPr lang="en-US" sz="1600" kern="1200" dirty="0" err="1">
              <a:latin typeface="Trebuchet MS" panose="020B0603020202020204"/>
            </a:rPr>
            <a:t>mjesto</a:t>
          </a:r>
        </a:p>
      </dsp:txBody>
      <dsp:txXfrm>
        <a:off x="0" y="3104334"/>
        <a:ext cx="4064439" cy="775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24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15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4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8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6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tetturaecosostenibile.it/materiali/isolanti/posidonia-isolante-termico-natura-5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day.com/2012/05/mit-news-detecting-sincerity-of-smile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9476A93-3E1A-8515-FA76-FF3BE862F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444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DAB6B21-7B57-D9FC-BC49-D691BC1F2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6600" b="1" err="1">
                <a:solidFill>
                  <a:srgbClr val="FFFFFF"/>
                </a:solidFill>
              </a:rPr>
              <a:t>Voga</a:t>
            </a:r>
            <a:endParaRPr lang="sr-Latn-RS" sz="6600" b="1" err="1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E74005-0558-5CFC-F2F8-75597BF25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sz="2400" b="1" err="1">
                <a:solidFill>
                  <a:srgbClr val="FFFFFF"/>
                </a:solidFill>
                <a:ea typeface="Calibri"/>
                <a:cs typeface="Calibri"/>
              </a:rPr>
              <a:t>Napravili:Marko,Gabriel,Francesco,Josip</a:t>
            </a:r>
            <a:r>
              <a:rPr lang="sr-Latn-RS" sz="2400" b="1" dirty="0">
                <a:solidFill>
                  <a:srgbClr val="FFFFFF"/>
                </a:solidFill>
                <a:ea typeface="Calibri"/>
                <a:cs typeface="Calibri"/>
              </a:rPr>
              <a:t> i Filip</a:t>
            </a:r>
          </a:p>
          <a:p>
            <a:r>
              <a:rPr lang="sr-Latn-RS" sz="2400" b="1" dirty="0">
                <a:solidFill>
                  <a:srgbClr val="FFFFFF"/>
                </a:solidFill>
                <a:ea typeface="Calibri"/>
                <a:cs typeface="Calibri"/>
              </a:rPr>
              <a:t>Istraživački projekt 5.c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9F3AA-9059-AEE5-3C35-15E6ED1660FD}"/>
              </a:ext>
            </a:extLst>
          </p:cNvPr>
          <p:cNvSpPr txBox="1"/>
          <p:nvPr/>
        </p:nvSpPr>
        <p:spPr>
          <a:xfrm>
            <a:off x="9715198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02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C8C7-6587-DF40-D5D5-4EADD53E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499311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SMJEŠTAJ VOGE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6AC0BD-5FDD-7B7D-A7D6-406E4346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200" dirty="0" err="1">
                <a:cs typeface="Calibri"/>
              </a:rPr>
              <a:t>stabljikom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rizom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drži</a:t>
            </a:r>
            <a:r>
              <a:rPr lang="en-US" sz="3200" dirty="0">
                <a:cs typeface="Calibri"/>
              </a:rPr>
              <a:t> se za </a:t>
            </a:r>
            <a:r>
              <a:rPr lang="en-US" sz="3200" dirty="0" err="1">
                <a:cs typeface="Calibri"/>
              </a:rPr>
              <a:t>morsko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dno</a:t>
            </a:r>
          </a:p>
          <a:p>
            <a:r>
              <a:rPr lang="en-US" sz="3200" dirty="0" err="1">
                <a:cs typeface="Calibri"/>
              </a:rPr>
              <a:t>potrebna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sunčana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svjetlost</a:t>
            </a:r>
            <a:endParaRPr lang="en-US" sz="3200" dirty="0">
              <a:cs typeface="Calibri"/>
            </a:endParaRPr>
          </a:p>
          <a:p>
            <a:r>
              <a:rPr lang="en-US" sz="3200" dirty="0" err="1">
                <a:cs typeface="Calibri"/>
              </a:rPr>
              <a:t>rastu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dubini</a:t>
            </a:r>
            <a:r>
              <a:rPr lang="en-US" sz="3200" dirty="0">
                <a:cs typeface="Calibri"/>
              </a:rPr>
              <a:t> od 20m do 40m</a:t>
            </a:r>
          </a:p>
          <a:p>
            <a:r>
              <a:rPr lang="en-US" sz="3200" dirty="0" err="1">
                <a:cs typeface="Calibri"/>
              </a:rPr>
              <a:t>Pješčano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tlo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potrebno</a:t>
            </a:r>
            <a:r>
              <a:rPr lang="en-US" sz="3200" dirty="0">
                <a:cs typeface="Calibri"/>
              </a:rPr>
              <a:t> za </a:t>
            </a:r>
            <a:r>
              <a:rPr lang="en-US" sz="3200" dirty="0" err="1">
                <a:cs typeface="Calibri"/>
              </a:rPr>
              <a:t>njen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rast</a:t>
            </a:r>
          </a:p>
          <a:p>
            <a:endParaRPr lang="en-US" sz="3200">
              <a:cs typeface="Calibri"/>
            </a:endParaRPr>
          </a:p>
        </p:txBody>
      </p:sp>
      <p:pic>
        <p:nvPicPr>
          <p:cNvPr id="4" name="Picture 4" descr="La Posidonia oceánica, el tesoro natural de Baleares – El Ecoturista">
            <a:extLst>
              <a:ext uri="{FF2B5EF4-FFF2-40B4-BE49-F238E27FC236}">
                <a16:creationId xmlns:a16="http://schemas.microsoft.com/office/drawing/2014/main" id="{CCEB685B-7123-F9FA-433E-F6859AD63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6" r="2052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941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8D89-3867-A3EA-9BE9-1095693D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UTJECAJ VOGE NA ŽIVA BIĆA</a:t>
            </a:r>
          </a:p>
        </p:txBody>
      </p:sp>
      <p:pic>
        <p:nvPicPr>
          <p:cNvPr id="20" name="Picture 20" descr="Le praterie di Posidonia oceanica: una risorsa per l'Elba e il ...">
            <a:extLst>
              <a:ext uri="{FF2B5EF4-FFF2-40B4-BE49-F238E27FC236}">
                <a16:creationId xmlns:a16="http://schemas.microsoft.com/office/drawing/2014/main" id="{03143EAE-7551-5AF5-E396-C4CD5B3AF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14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355433-E4F1-102B-4D5D-F690B1E11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490639"/>
              </p:ext>
            </p:extLst>
          </p:nvPr>
        </p:nvGraphicFramePr>
        <p:xfrm>
          <a:off x="5209563" y="2160589"/>
          <a:ext cx="406443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2ADE-CB5B-2BB8-E817-2D8AF775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28869"/>
          </a:xfrm>
        </p:spPr>
        <p:txBody>
          <a:bodyPr anchor="b">
            <a:normAutofit fontScale="90000"/>
          </a:bodyPr>
          <a:lstStyle/>
          <a:p>
            <a:r>
              <a:rPr lang="en-US" sz="5000">
                <a:cs typeface="Calibri Light"/>
              </a:rPr>
              <a:t>UPORABA VOGE U POVIJESTI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C5E1EB-FB90-424F-962A-FCC34269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73" y="1860379"/>
            <a:ext cx="4243589" cy="4427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Egipćani</a:t>
            </a:r>
            <a:r>
              <a:rPr lang="en-US" sz="2800" dirty="0"/>
              <a:t> </a:t>
            </a:r>
            <a:r>
              <a:rPr lang="en-US" sz="2800" err="1"/>
              <a:t>koristili</a:t>
            </a:r>
            <a:r>
              <a:rPr lang="en-US" sz="2800" dirty="0"/>
              <a:t> </a:t>
            </a:r>
            <a:r>
              <a:rPr lang="en-US" sz="2800" err="1"/>
              <a:t>lišće</a:t>
            </a:r>
            <a:r>
              <a:rPr lang="en-US" sz="2800" dirty="0"/>
              <a:t> </a:t>
            </a:r>
            <a:r>
              <a:rPr lang="en-US" sz="2800" err="1"/>
              <a:t>voge</a:t>
            </a:r>
            <a:r>
              <a:rPr lang="en-US" sz="2800" dirty="0"/>
              <a:t> za </a:t>
            </a:r>
            <a:r>
              <a:rPr lang="en-US" sz="2800" err="1"/>
              <a:t>pripravke</a:t>
            </a:r>
            <a:r>
              <a:rPr lang="en-US" sz="2800" dirty="0"/>
              <a:t> za </a:t>
            </a:r>
            <a:r>
              <a:rPr lang="en-US" sz="2800" err="1"/>
              <a:t>njegu</a:t>
            </a:r>
            <a:endParaRPr lang="en-US" sz="2800"/>
          </a:p>
          <a:p>
            <a:r>
              <a:rPr lang="hr-HR" sz="2800" dirty="0"/>
              <a:t>Veneciji </a:t>
            </a:r>
            <a:r>
              <a:rPr lang="en-US" sz="2800" err="1"/>
              <a:t>koristili</a:t>
            </a:r>
            <a:r>
              <a:rPr lang="en-US" sz="2800" dirty="0"/>
              <a:t> </a:t>
            </a:r>
            <a:r>
              <a:rPr lang="en-US" sz="2800" err="1"/>
              <a:t>suhu</a:t>
            </a:r>
            <a:r>
              <a:rPr lang="en-US" sz="2800" dirty="0"/>
              <a:t> </a:t>
            </a:r>
            <a:r>
              <a:rPr lang="en-US" sz="2800" err="1"/>
              <a:t>vogu</a:t>
            </a:r>
            <a:r>
              <a:rPr lang="en-US" sz="2800" dirty="0"/>
              <a:t> za </a:t>
            </a:r>
            <a:r>
              <a:rPr lang="en-US" sz="2800" err="1"/>
              <a:t>pakiranje</a:t>
            </a:r>
            <a:r>
              <a:rPr lang="en-US" sz="2800" dirty="0"/>
              <a:t> </a:t>
            </a:r>
            <a:r>
              <a:rPr lang="en-US" sz="2800" err="1"/>
              <a:t>poznatog</a:t>
            </a:r>
            <a:r>
              <a:rPr lang="en-US" sz="2800" dirty="0"/>
              <a:t> </a:t>
            </a:r>
            <a:r>
              <a:rPr lang="en-US" sz="2800" err="1"/>
              <a:t>murano</a:t>
            </a:r>
            <a:r>
              <a:rPr lang="en-US" sz="2800" dirty="0"/>
              <a:t>  </a:t>
            </a:r>
            <a:r>
              <a:rPr lang="en-US" sz="2800" err="1"/>
              <a:t>stakla</a:t>
            </a:r>
            <a:endParaRPr lang="en-US" sz="2800"/>
          </a:p>
          <a:p>
            <a:r>
              <a:rPr lang="en-US" sz="2800" err="1"/>
              <a:t>Vogom</a:t>
            </a:r>
            <a:r>
              <a:rPr lang="en-US" sz="2800" dirty="0"/>
              <a:t> </a:t>
            </a:r>
            <a:r>
              <a:rPr lang="en-US" sz="2800" err="1"/>
              <a:t>su</a:t>
            </a:r>
            <a:r>
              <a:rPr lang="en-US" sz="2800" dirty="0"/>
              <a:t> se </a:t>
            </a:r>
            <a:r>
              <a:rPr lang="en-US" sz="2800" err="1"/>
              <a:t>punile</a:t>
            </a:r>
            <a:r>
              <a:rPr lang="en-US" sz="2800" dirty="0"/>
              <a:t> </a:t>
            </a:r>
            <a:r>
              <a:rPr lang="en-US" sz="2800" err="1"/>
              <a:t>jastučnice</a:t>
            </a:r>
            <a:r>
              <a:rPr lang="en-US" sz="2800" dirty="0"/>
              <a:t> </a:t>
            </a:r>
            <a:r>
              <a:rPr lang="en-US" sz="2800" err="1"/>
              <a:t>i</a:t>
            </a:r>
            <a:r>
              <a:rPr lang="en-US" sz="2800" dirty="0"/>
              <a:t> </a:t>
            </a:r>
            <a:r>
              <a:rPr lang="en-US" sz="2800" err="1"/>
              <a:t>madraci</a:t>
            </a:r>
            <a:endParaRPr lang="en-US" sz="2800"/>
          </a:p>
          <a:p>
            <a:endParaRPr lang="en-US" sz="3200" dirty="0"/>
          </a:p>
          <a:p>
            <a:endParaRPr lang="en-US" sz="2200" dirty="0"/>
          </a:p>
        </p:txBody>
      </p:sp>
      <p:pic>
        <p:nvPicPr>
          <p:cNvPr id="4" name="Picture 4" descr="Posidonia Oceánica, pulmón del Mediterraneo | Balkysub - Centro de ...">
            <a:extLst>
              <a:ext uri="{FF2B5EF4-FFF2-40B4-BE49-F238E27FC236}">
                <a16:creationId xmlns:a16="http://schemas.microsoft.com/office/drawing/2014/main" id="{61833053-6073-1E90-1D56-990D41FD1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8" r="3138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50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aštićene i ugrožene biljne vrste u Šibensko-kninskoj županiji • Javna ...">
            <a:extLst>
              <a:ext uri="{FF2B5EF4-FFF2-40B4-BE49-F238E27FC236}">
                <a16:creationId xmlns:a16="http://schemas.microsoft.com/office/drawing/2014/main" id="{A92899C1-F2AB-1D91-F90B-E402EF925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" r="1202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798A0-3767-1149-0688-20A2F30D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58" y="327764"/>
            <a:ext cx="3851123" cy="1059842"/>
          </a:xfrm>
        </p:spPr>
        <p:txBody>
          <a:bodyPr>
            <a:normAutofit fontScale="90000"/>
          </a:bodyPr>
          <a:lstStyle/>
          <a:p>
            <a:r>
              <a:rPr lang="en-US" sz="3300"/>
              <a:t>UTJECAJ ČOVJEKA NA VOGU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16D0-44F2-FA9A-31C5-A618B5AB9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50" y="1346398"/>
            <a:ext cx="4373039" cy="4820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err="1"/>
              <a:t>Bacanje</a:t>
            </a:r>
            <a:r>
              <a:rPr lang="en-US" sz="2000" dirty="0"/>
              <a:t> </a:t>
            </a:r>
            <a:r>
              <a:rPr lang="en-US" sz="2000" err="1"/>
              <a:t>smeća</a:t>
            </a:r>
            <a:r>
              <a:rPr lang="en-US" sz="2000" dirty="0"/>
              <a:t> u more </a:t>
            </a:r>
            <a:r>
              <a:rPr lang="en-US" sz="2000" err="1"/>
              <a:t>pokrivaju</a:t>
            </a:r>
            <a:r>
              <a:rPr lang="en-US" sz="2000" dirty="0"/>
              <a:t> se </a:t>
            </a:r>
            <a:r>
              <a:rPr lang="en-US" sz="2000" err="1"/>
              <a:t>površine</a:t>
            </a:r>
            <a:r>
              <a:rPr lang="en-US" sz="2000" dirty="0"/>
              <a:t> </a:t>
            </a:r>
            <a:r>
              <a:rPr lang="en-US" sz="2000" err="1"/>
              <a:t>na</a:t>
            </a:r>
            <a:r>
              <a:rPr lang="en-US" sz="2000" dirty="0"/>
              <a:t> </a:t>
            </a:r>
            <a:r>
              <a:rPr lang="en-US" sz="2000" err="1"/>
              <a:t>kojima</a:t>
            </a:r>
            <a:r>
              <a:rPr lang="en-US" sz="2000" dirty="0"/>
              <a:t> </a:t>
            </a:r>
            <a:r>
              <a:rPr lang="en-US" sz="2000" err="1"/>
              <a:t>može</a:t>
            </a:r>
            <a:r>
              <a:rPr lang="en-US" sz="2000" dirty="0"/>
              <a:t> </a:t>
            </a:r>
            <a:r>
              <a:rPr lang="en-US" sz="2000" err="1"/>
              <a:t>rasti</a:t>
            </a:r>
            <a:r>
              <a:rPr lang="en-US" sz="2000" dirty="0"/>
              <a:t> </a:t>
            </a:r>
            <a:r>
              <a:rPr lang="en-US" sz="2000" err="1"/>
              <a:t>voga</a:t>
            </a:r>
            <a:r>
              <a:rPr lang="en-US" sz="2000" dirty="0"/>
              <a:t>, </a:t>
            </a:r>
            <a:r>
              <a:rPr lang="en-US" sz="2000" err="1"/>
              <a:t>čime</a:t>
            </a:r>
            <a:r>
              <a:rPr lang="en-US" sz="2000" dirty="0"/>
              <a:t> </a:t>
            </a:r>
            <a:r>
              <a:rPr lang="en-US" sz="2000" err="1"/>
              <a:t>uništavamo</a:t>
            </a:r>
            <a:r>
              <a:rPr lang="en-US" sz="2000" dirty="0"/>
              <a:t> </a:t>
            </a:r>
            <a:r>
              <a:rPr lang="en-US" sz="2000" err="1"/>
              <a:t>njen</a:t>
            </a:r>
            <a:r>
              <a:rPr lang="en-US" sz="2000" dirty="0"/>
              <a:t> </a:t>
            </a:r>
            <a:r>
              <a:rPr lang="en-US" sz="2000" err="1"/>
              <a:t>životni</a:t>
            </a:r>
            <a:r>
              <a:rPr lang="en-US" sz="2000" dirty="0"/>
              <a:t> </a:t>
            </a:r>
            <a:r>
              <a:rPr lang="en-US" sz="2000" err="1"/>
              <a:t>prostor</a:t>
            </a:r>
            <a:endParaRPr lang="en-US" sz="2000"/>
          </a:p>
          <a:p>
            <a:r>
              <a:rPr lang="en-US" sz="2000" err="1"/>
              <a:t>Ribogojilišta</a:t>
            </a:r>
            <a:r>
              <a:rPr lang="en-US" sz="2000" dirty="0"/>
              <a:t> </a:t>
            </a:r>
            <a:r>
              <a:rPr lang="en-US" sz="2000" err="1"/>
              <a:t>uništavaju</a:t>
            </a:r>
            <a:r>
              <a:rPr lang="en-US" sz="2000" dirty="0"/>
              <a:t> </a:t>
            </a:r>
            <a:r>
              <a:rPr lang="en-US" sz="2000" err="1"/>
              <a:t>prirodni</a:t>
            </a:r>
            <a:r>
              <a:rPr lang="en-US" sz="2000" dirty="0"/>
              <a:t> </a:t>
            </a:r>
            <a:r>
              <a:rPr lang="en-US" sz="2000" err="1"/>
              <a:t>eko</a:t>
            </a:r>
            <a:r>
              <a:rPr lang="en-US" sz="2000" dirty="0"/>
              <a:t> </a:t>
            </a:r>
            <a:r>
              <a:rPr lang="en-US" sz="2000" err="1"/>
              <a:t>sustav</a:t>
            </a:r>
            <a:r>
              <a:rPr lang="en-US" sz="2000" dirty="0"/>
              <a:t>, </a:t>
            </a:r>
            <a:r>
              <a:rPr lang="en-US" sz="2000" err="1"/>
              <a:t>hrana</a:t>
            </a:r>
            <a:r>
              <a:rPr lang="en-US" sz="2000" dirty="0"/>
              <a:t> I </a:t>
            </a:r>
            <a:r>
              <a:rPr lang="en-US" sz="2000" err="1"/>
              <a:t>izmet</a:t>
            </a:r>
            <a:r>
              <a:rPr lang="en-US" sz="2000" dirty="0"/>
              <a:t> koji </a:t>
            </a:r>
            <a:r>
              <a:rPr lang="en-US" sz="2000" err="1"/>
              <a:t>završava</a:t>
            </a:r>
            <a:r>
              <a:rPr lang="en-US" sz="2000" dirty="0"/>
              <a:t> </a:t>
            </a:r>
            <a:r>
              <a:rPr lang="en-US" sz="2000" err="1"/>
              <a:t>na</a:t>
            </a:r>
            <a:r>
              <a:rPr lang="en-US" sz="2000" dirty="0"/>
              <a:t> </a:t>
            </a:r>
            <a:r>
              <a:rPr lang="en-US" sz="2000" err="1"/>
              <a:t>morskom</a:t>
            </a:r>
            <a:r>
              <a:rPr lang="en-US" sz="2000" dirty="0"/>
              <a:t> </a:t>
            </a:r>
            <a:r>
              <a:rPr lang="en-US" sz="2000" err="1"/>
              <a:t>dnu</a:t>
            </a:r>
            <a:r>
              <a:rPr lang="en-US" sz="2000" dirty="0"/>
              <a:t> </a:t>
            </a:r>
            <a:r>
              <a:rPr lang="en-US" sz="2000" err="1"/>
              <a:t>mjenjaju</a:t>
            </a:r>
            <a:r>
              <a:rPr lang="en-US" sz="2000" dirty="0"/>
              <a:t> </a:t>
            </a:r>
            <a:r>
              <a:rPr lang="en-US" sz="2000" err="1"/>
              <a:t>podlogu</a:t>
            </a:r>
            <a:r>
              <a:rPr lang="en-US" sz="2000" dirty="0"/>
              <a:t> I </a:t>
            </a:r>
            <a:r>
              <a:rPr lang="en-US" sz="2000" err="1"/>
              <a:t>stvaraju</a:t>
            </a:r>
            <a:r>
              <a:rPr lang="en-US" sz="2000" dirty="0"/>
              <a:t> </a:t>
            </a:r>
            <a:r>
              <a:rPr lang="en-US" sz="2000" err="1"/>
              <a:t>mutnoću</a:t>
            </a:r>
            <a:r>
              <a:rPr lang="en-US" sz="2000" dirty="0"/>
              <a:t> mora</a:t>
            </a:r>
          </a:p>
          <a:p>
            <a:r>
              <a:rPr lang="en-US" sz="2000" err="1"/>
              <a:t>akvaparkovi</a:t>
            </a:r>
            <a:r>
              <a:rPr lang="en-US" sz="2000" dirty="0"/>
              <a:t> om</a:t>
            </a:r>
            <a:r>
              <a:rPr lang="hr-HR" sz="2000" err="1"/>
              <a:t>etaju</a:t>
            </a:r>
            <a:r>
              <a:rPr lang="en-US" sz="2000" dirty="0"/>
              <a:t> </a:t>
            </a:r>
            <a:r>
              <a:rPr lang="en-US" sz="2000" err="1"/>
              <a:t>prodor</a:t>
            </a:r>
            <a:r>
              <a:rPr lang="en-US" sz="2000" dirty="0"/>
              <a:t> </a:t>
            </a:r>
            <a:r>
              <a:rPr lang="en-US" sz="2000" err="1"/>
              <a:t>svjetla</a:t>
            </a:r>
            <a:r>
              <a:rPr lang="en-US" sz="2000" dirty="0"/>
              <a:t>, a </a:t>
            </a:r>
            <a:r>
              <a:rPr lang="en-US" sz="2000" err="1"/>
              <a:t>vogi</a:t>
            </a:r>
            <a:r>
              <a:rPr lang="en-US" sz="2000" dirty="0"/>
              <a:t> </a:t>
            </a:r>
            <a:r>
              <a:rPr lang="en-US" sz="2000" err="1"/>
              <a:t>treba</a:t>
            </a:r>
            <a:r>
              <a:rPr lang="en-US" sz="2000" dirty="0"/>
              <a:t> </a:t>
            </a:r>
            <a:r>
              <a:rPr lang="en-US" sz="2000" err="1"/>
              <a:t>svjetlo</a:t>
            </a:r>
            <a:endParaRPr lang="en-US" sz="2000"/>
          </a:p>
          <a:p>
            <a:r>
              <a:rPr lang="en-US" sz="2000" err="1"/>
              <a:t>otpadne</a:t>
            </a:r>
            <a:r>
              <a:rPr lang="en-US" sz="2000" dirty="0"/>
              <a:t> </a:t>
            </a:r>
            <a:r>
              <a:rPr lang="en-US" sz="2000" err="1"/>
              <a:t>vode</a:t>
            </a:r>
            <a:r>
              <a:rPr lang="en-US" sz="2000" dirty="0"/>
              <a:t> </a:t>
            </a:r>
            <a:r>
              <a:rPr lang="en-US" sz="2000" err="1"/>
              <a:t>zamućuju</a:t>
            </a:r>
            <a:r>
              <a:rPr lang="en-US" sz="2000" dirty="0"/>
              <a:t> more, </a:t>
            </a:r>
            <a:r>
              <a:rPr lang="en-US" sz="2000" err="1"/>
              <a:t>voga</a:t>
            </a:r>
            <a:r>
              <a:rPr lang="en-US" sz="2000" dirty="0"/>
              <a:t> </a:t>
            </a:r>
            <a:r>
              <a:rPr lang="en-US" sz="2000" err="1"/>
              <a:t>rste</a:t>
            </a:r>
            <a:r>
              <a:rPr lang="en-US" sz="2000" dirty="0"/>
              <a:t> u </a:t>
            </a:r>
            <a:r>
              <a:rPr lang="en-US" sz="2000" err="1"/>
              <a:t>bistom</a:t>
            </a:r>
            <a:r>
              <a:rPr lang="en-US" sz="2000" dirty="0"/>
              <a:t> </a:t>
            </a:r>
            <a:r>
              <a:rPr lang="en-US" sz="2000" err="1"/>
              <a:t>moru</a:t>
            </a:r>
            <a:endParaRPr lang="hr-HR" sz="2000"/>
          </a:p>
          <a:p>
            <a:r>
              <a:rPr lang="hr-HR" sz="2000" dirty="0"/>
              <a:t>Sidra čupaju </a:t>
            </a:r>
            <a:r>
              <a:rPr lang="hr-HR" sz="2000" err="1"/>
              <a:t>vogu</a:t>
            </a:r>
            <a:r>
              <a:rPr lang="hr-HR" sz="2000" dirty="0"/>
              <a:t>, a trebaju joj  desetci godina za rast i razvoj</a:t>
            </a:r>
          </a:p>
        </p:txBody>
      </p:sp>
    </p:spTree>
    <p:extLst>
      <p:ext uri="{BB962C8B-B14F-4D97-AF65-F5344CB8AC3E}">
        <p14:creationId xmlns:p14="http://schemas.microsoft.com/office/powerpoint/2010/main" val="22664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38E927-3223-8B3C-4651-69ADAFD3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022" y="211041"/>
            <a:ext cx="5092981" cy="15789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KAKO MOŽEMO POMOĆI??</a:t>
            </a:r>
            <a:endParaRPr lang="en-US" sz="5400" kern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AB9A326-7CAB-39DB-D2F8-2346DEAF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6" y="1779597"/>
            <a:ext cx="4299666" cy="4868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bacajmo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smeće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 more!!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sidrimo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poljima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voge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!!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Ona je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koljevka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brojnim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morskim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organizmima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Nadamo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 da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će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nakon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ovog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teksta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vogu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gledati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drugim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očima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Uživajte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kupanju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ronjenju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Ugodne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bezbrižne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ljetne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praznike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želi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5.c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Isosceles Triangle 3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0FFD0AA6-144B-1660-25F7-FB5A4A526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316" y="2629193"/>
            <a:ext cx="3765692" cy="36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0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Široki zaslon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Voga</vt:lpstr>
      <vt:lpstr>SMJEŠTAJ VOGE</vt:lpstr>
      <vt:lpstr>UTJECAJ VOGE NA ŽIVA BIĆA</vt:lpstr>
      <vt:lpstr>UPORABA VOGE U POVIJESTI</vt:lpstr>
      <vt:lpstr>UTJECAJ ČOVJEKA NA VOGU</vt:lpstr>
      <vt:lpstr>KAKO MOŽEMO POMOĆI??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Voga</dc:title>
  <dc:creator>Francesco Marušić</dc:creator>
  <cp:lastModifiedBy>Fany Bilić</cp:lastModifiedBy>
  <cp:revision>132</cp:revision>
  <dcterms:created xsi:type="dcterms:W3CDTF">2023-03-04T14:43:11Z</dcterms:created>
  <dcterms:modified xsi:type="dcterms:W3CDTF">2023-06-05T06:45:43Z</dcterms:modified>
</cp:coreProperties>
</file>